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8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86" r:id="rId18"/>
    <p:sldId id="271" r:id="rId19"/>
  </p:sldIdLst>
  <p:sldSz cx="12188825" cy="6858000"/>
  <p:notesSz cx="6797675" cy="9926638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23FE2C-EB1F-441D-B842-5568A081C2A8}">
          <p14:sldIdLst>
            <p14:sldId id="257"/>
          </p14:sldIdLst>
        </p14:section>
        <p14:section name="Untitled Section" id="{59EB7E4A-23F2-4A2F-B5E7-8C1933FB9D47}">
          <p14:sldIdLst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286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2593" autoAdjust="0"/>
  </p:normalViewPr>
  <p:slideViewPr>
    <p:cSldViewPr>
      <p:cViewPr>
        <p:scale>
          <a:sx n="70" d="100"/>
          <a:sy n="70" d="100"/>
        </p:scale>
        <p:origin x="943" y="3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A7736A-32D3-48AB-AFEA-34CBAF6554B4}" type="datetime1">
              <a:rPr lang="sl-SI" smtClean="0"/>
              <a:t>22. 04. 2026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567D4A-04CB-4EDF-8FB1-342A02FC8EC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B80F-3364-44F7-A254-306991C07C1F}" type="datetime1">
              <a:rPr lang="sl-SI" smtClean="0"/>
              <a:pPr/>
              <a:t>22. 04. 2026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1351F-DBB1-4664-ADA9-83BC7CB8848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473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DD43A-8E66-E98D-F68A-BBEC3534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7A282-0B25-6D8B-9543-CCAE54AA0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AEDB4-B5D5-96D0-02F2-904A10BFC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 Čebela se prestavi, str.6 – miselni vzorec Čebelja družina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5392E-68F7-E4C0-DA3D-5BCDE6B8E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11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7800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12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90484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65BB-E1E6-268C-B146-BABA06F99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10E867-6675-8FC9-CDDA-912B56FCE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6D85E-39B6-4706-80F0-7241159D9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1FE39-0691-74EF-5941-9510B75C3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13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9910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14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46567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Čebelam lahko pomagamo tudi otroci. Če skrbimo za rastline in čisto okolje, naredimo veliko dobrega.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15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1951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Čebele živijo v družini, ki je zelo organizirana skupnost. V njej imajo pomembno vlogo matica, delavke in troti.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3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21495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84CA2-A4CE-91E2-13DF-E50BFFDA2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23A77-04D0-BDDA-587F-E10A5A426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BFB23A-272B-3402-E1C8-3102B7438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Matica je najpomembnejša samica v panju. Njena glavna naloga je </a:t>
            </a:r>
            <a:r>
              <a:rPr lang="sl-S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zaleganje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jajčec, iz katerih se razvijejo novi člani čebelje družine.</a:t>
            </a: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A67EE-DA05-F359-DF23-341CA6D4D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4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301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492A2-EB4E-4E4D-891A-34CECB81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4CC134-80CC-E42E-5A17-C6EDB05D0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7AE6D-ECAA-7B29-AF8A-24D5ACA5A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Delavke opravijo skoraj vsa dela v panju in zunaj njega. Njihove naloge se spreminjajo glede na starost in razvoj. So samice.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44794-E1B2-2B39-E2C5-6012D78E2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5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3064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95A41-E083-EDFD-59AE-28F4189B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AFA05B-3BFE-D704-7F6C-1665FA955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276BD-D482-0B42-F900-B6308E787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Troti so samci v čebelji družini. Njihova glavna naloga je, da oplodijo matico.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E6406-8FBC-9A3B-6530-1D7B579C7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6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9693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4AC8-93D0-815C-448B-F57A5BEB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773D6-C885-25DE-71F2-87F1BDC79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E42E4F-938C-504E-626E-5005B0C79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Čebela se razvija v več stopnjah. Najprej so jajčeca, nato ličinke, potem buba in </a:t>
            </a:r>
            <a:r>
              <a:rPr lang="sl-SI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nakoncu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odrasla čebela.  Matica se izleže približno 16. dan, delavka 21. dan, trot pa 24. dan.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E07B3-DCFB-89DE-199D-243F02F7C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7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5043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057D0-62E5-94E1-A523-20E455430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476E4C-D5D6-83B0-A7B2-A43A26F10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4C896-359F-B428-0021-3FA4F4A35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Življenje delavke pogosto opišemo s 60-dnevnim zakonom. Najprej se 21 dni razvija, potem približno 21 dni dela v panju, nato pa okoli 18 dni nabira hrano na cvetovih.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76517-04AB-8D6F-F72F-76070B038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8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2853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389AF-C658-256A-C8A3-87B483BBF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C65D6-30D2-3C6A-E96F-91E15E7A2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53A3F-AD1C-6071-A2D6-B0FFCBB21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Člani čebelje družine se ne razvijajo enako dolgo. Matica se razvije najhitreje, delavka nekoliko počasneje, trot pa potrebuje največ časa.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62254-2B84-49E3-B49C-BA6D9F6AC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9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1687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CACA6-3026-0CA5-BAD8-0A0EE3FDC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AB97D-4592-1A51-1CD4-0C43AE72F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618E2-B10C-58C0-43F5-E772A5960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koncu se spomnimo, da so čebele zelo pomembne za življenje v naravi. Če varujemo čebele, varujemo tudi seb</a:t>
            </a: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4C1AB-442C-B4A7-37DF-C3498377E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E61351F-DBB1-4664-ADA9-83BC7CB8848D}" type="slidenum">
              <a:rPr lang="sl-SI" noProof="0" smtClean="0"/>
              <a:t>10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0523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rtl="0">
              <a:defRPr sz="6000"/>
            </a:lvl1pPr>
          </a:lstStyle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/>
              <a:t>Click to edit Master subtitle style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FAC15-DC42-42B7-BE26-A45EFD823944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1FBB3-6FAA-4A34-9794-3171A12C66B9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1F59C7-3C5D-4197-923B-B4811D5519BF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FD182E-0A56-49A5-B660-2A66E260FA6E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>
              <a:defRPr sz="48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4AA51B-7EBC-4791-A175-F928C98D822F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9BC9EC-16FC-47EA-B24A-56AB461F2124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B49A0-AB14-4004-8FC4-2090380BC87A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90D0A0-7665-4EAB-B1E9-8F6FBD87D7A2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A051A-7F96-4FF9-889D-097CF573CAE2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160482-E892-4DAB-A708-75391E0A80A2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1FEFA0A-2F20-4B60-98C6-5FFDA469AA1C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en-US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88BFC50-90AB-4D1D-A125-3158720FE9E0}" type="datetime1">
              <a:rPr lang="sl-SI" noProof="0" smtClean="0"/>
              <a:t>22. 04. 2026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1FEFA0A-2F20-4B60-98C6-5FFDA469AA1C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ibreshot.com/honey-bee-clos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ngall.com/applause-png/download/515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dnevnik.hr/moj-plavi-svijet/2018/12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61964" y="1628800"/>
            <a:ext cx="8458200" cy="3200400"/>
          </a:xfrm>
        </p:spPr>
        <p:txBody>
          <a:bodyPr rtlCol="0"/>
          <a:lstStyle/>
          <a:p>
            <a:pPr algn="ctr" rtl="0"/>
            <a:r>
              <a:rPr lang="sl-SI" b="1" dirty="0"/>
              <a:t>ČEBELARSKI KROŽEK Turjaške čebelice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12" y="4941168"/>
            <a:ext cx="10129191" cy="1584176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sl-SI" b="1" dirty="0"/>
              <a:t>MENTOR: BLANKA DE FAR PAPEŽ</a:t>
            </a:r>
          </a:p>
          <a:p>
            <a:pPr rtl="0"/>
            <a:endParaRPr lang="sl-SI" b="1" dirty="0"/>
          </a:p>
          <a:p>
            <a:pPr rtl="0"/>
            <a:endParaRPr lang="sl-SI" b="1" dirty="0"/>
          </a:p>
          <a:p>
            <a:pPr rtl="0"/>
            <a:endParaRPr lang="sl-SI" b="1" dirty="0"/>
          </a:p>
          <a:p>
            <a:pPr rtl="0"/>
            <a:r>
              <a:rPr lang="sl-SI" b="1" dirty="0"/>
              <a:t>ŠOLSKO LETO 2025/2026</a:t>
            </a:r>
          </a:p>
          <a:p>
            <a:pPr rtl="0"/>
            <a:r>
              <a:rPr lang="sl-SI" b="1" dirty="0"/>
              <a:t>PŠ TURJAK</a:t>
            </a:r>
          </a:p>
          <a:p>
            <a:pPr rtl="0"/>
            <a:r>
              <a:rPr lang="sl-SI" b="1" dirty="0"/>
              <a:t>									</a:t>
            </a:r>
            <a:r>
              <a:rPr lang="sl-SI" b="1" dirty="0">
                <a:solidFill>
                  <a:schemeClr val="bg1">
                    <a:lumMod val="95000"/>
                  </a:schemeClr>
                </a:solidFill>
              </a:rPr>
              <a:t>22. 04. 2026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74F54-3A2C-B387-8441-A18843B63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44622" y="260648"/>
            <a:ext cx="3699580" cy="2824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A40C2-EA88-5D50-0486-C12FB8935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DF8E-3433-9C70-FE4A-57CF7A22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381000"/>
            <a:ext cx="9601200" cy="1143000"/>
          </a:xfrm>
        </p:spPr>
        <p:txBody>
          <a:bodyPr/>
          <a:lstStyle/>
          <a:p>
            <a:r>
              <a:rPr lang="sl-SI" b="1" dirty="0"/>
              <a:t>ČEBELE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5E56C-0521-D46E-0A14-BA0B1706F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1676400"/>
            <a:ext cx="5472608" cy="4495800"/>
          </a:xfrm>
        </p:spPr>
        <p:txBody>
          <a:bodyPr>
            <a:normAutofit/>
          </a:bodyPr>
          <a:lstStyle/>
          <a:p>
            <a:r>
              <a:rPr lang="sl-SI" dirty="0"/>
              <a:t>ČEBELE SO NAŠE POMOČNICE</a:t>
            </a:r>
          </a:p>
          <a:p>
            <a:endParaRPr lang="sl-SI" dirty="0"/>
          </a:p>
          <a:p>
            <a:r>
              <a:rPr lang="sl-SI" dirty="0"/>
              <a:t>VARUJMO ČEBELE</a:t>
            </a:r>
          </a:p>
          <a:p>
            <a:endParaRPr lang="sl-SI" dirty="0"/>
          </a:p>
          <a:p>
            <a:r>
              <a:rPr lang="sl-SI" dirty="0"/>
              <a:t>VARUJMO NARAVO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445AAE-DA83-B7C3-DF19-110C25C473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2554" y="2204864"/>
            <a:ext cx="5810578" cy="3456384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19794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1DFB3-7CAC-30B6-E216-7C1E4E8C7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C3E9-C172-729F-E85D-F66B17B4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381000"/>
            <a:ext cx="9601200" cy="1143000"/>
          </a:xfrm>
        </p:spPr>
        <p:txBody>
          <a:bodyPr/>
          <a:lstStyle/>
          <a:p>
            <a:r>
              <a:rPr lang="sl-SI" b="1" dirty="0"/>
              <a:t>DZ ČEBELA SE PREDSTAVI, STR.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0488-DB16-F66C-E357-915EDE698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1676400"/>
            <a:ext cx="5472608" cy="4495800"/>
          </a:xfrm>
        </p:spPr>
        <p:txBody>
          <a:bodyPr>
            <a:normAutofit/>
          </a:bodyPr>
          <a:lstStyle/>
          <a:p>
            <a:r>
              <a:rPr lang="sl-SI" dirty="0"/>
              <a:t>ČEBELE SO NAŠE POMOČNICE</a:t>
            </a:r>
          </a:p>
          <a:p>
            <a:endParaRPr lang="sl-SI" dirty="0"/>
          </a:p>
          <a:p>
            <a:r>
              <a:rPr lang="sl-SI" dirty="0"/>
              <a:t>VARUJMO ČEBELE</a:t>
            </a:r>
          </a:p>
          <a:p>
            <a:endParaRPr lang="sl-SI" dirty="0"/>
          </a:p>
          <a:p>
            <a:r>
              <a:rPr lang="sl-SI" dirty="0"/>
              <a:t>VARUJMO NARAVO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0E1CC7-339F-F958-5595-8F8195576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2554" y="2204864"/>
            <a:ext cx="5810578" cy="3456384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50746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3387E45-9198-C8E2-1672-A090350525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14" t="265" r="1489" b="31339"/>
          <a:stretch>
            <a:fillRect/>
          </a:stretch>
        </p:blipFill>
        <p:spPr>
          <a:xfrm>
            <a:off x="454990" y="0"/>
            <a:ext cx="6863558" cy="6741368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5598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728D5-17C6-C406-84C8-87F8EE8A5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6B735-4F60-F9FE-AA4F-937F0C0E47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413" t="29209" r="787" b="3857"/>
          <a:stretch>
            <a:fillRect/>
          </a:stretch>
        </p:blipFill>
        <p:spPr>
          <a:xfrm>
            <a:off x="477788" y="260648"/>
            <a:ext cx="6984776" cy="6597352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23210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61862B-76E6-FB89-79A5-6BB2C1590AAC}"/>
              </a:ext>
            </a:extLst>
          </p:cNvPr>
          <p:cNvSpPr txBox="1"/>
          <p:nvPr/>
        </p:nvSpPr>
        <p:spPr>
          <a:xfrm>
            <a:off x="1989956" y="1844824"/>
            <a:ext cx="712879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sl-SI" sz="4400" b="1" dirty="0"/>
              <a:t>KONČNA REŠITEV:</a:t>
            </a:r>
          </a:p>
          <a:p>
            <a:pPr algn="ctr"/>
            <a:r>
              <a:rPr lang="sl-SI" sz="4400" b="1" dirty="0">
                <a:solidFill>
                  <a:srgbClr val="C00000"/>
                </a:solidFill>
              </a:rPr>
              <a:t>Č E S T I T K E</a:t>
            </a:r>
            <a:endParaRPr lang="sl-SI" sz="4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7C2C3-0E6E-8C3F-2FE4-4E5B9906A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94012" y="3019302"/>
            <a:ext cx="5832648" cy="383869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BA47AB7-0C16-725A-3E7A-96492D42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759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630B1E-3EEA-57B2-1B39-745FFFC0C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86848" y="1181100"/>
            <a:ext cx="5215128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0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A6CF6-AB72-5DEE-925F-56F0E3FC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ČEBELA SE PREDSTAVI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75B8EA-C4EF-F578-3B80-2C0F1494C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23" y="1676400"/>
            <a:ext cx="6998179" cy="4495800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7345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4587-E965-C6FF-7221-DFE126AE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KDO ŽIVI V ČEBELJI DRUŽINI?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4F979-B2D9-9847-7924-C04AC2ABC4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DELAVKA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MATICA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TROT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27BF82-D1E7-A75A-6906-7396177C41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10636" y="214248"/>
            <a:ext cx="3060000" cy="1927976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F59EB5-6139-4EEC-58F1-BFAE2DFF8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110" y="1961776"/>
            <a:ext cx="3060000" cy="2754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EAEBA6-6B85-D90B-9727-78F2A4AF4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920" y="4609647"/>
            <a:ext cx="3060000" cy="203410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AE38B2-5FAC-BFFC-3805-9791263A20FE}"/>
              </a:ext>
            </a:extLst>
          </p:cNvPr>
          <p:cNvCxnSpPr/>
          <p:nvPr/>
        </p:nvCxnSpPr>
        <p:spPr>
          <a:xfrm flipV="1">
            <a:off x="3142084" y="1412776"/>
            <a:ext cx="5544616" cy="4320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E4461-3DF4-1691-3605-FC9E15E11956}"/>
              </a:ext>
            </a:extLst>
          </p:cNvPr>
          <p:cNvCxnSpPr>
            <a:cxnSpLocks/>
          </p:cNvCxnSpPr>
          <p:nvPr/>
        </p:nvCxnSpPr>
        <p:spPr>
          <a:xfrm>
            <a:off x="2883828" y="2897696"/>
            <a:ext cx="5874880" cy="2622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A2A174-C2CD-8CBE-2369-642653615FE8}"/>
              </a:ext>
            </a:extLst>
          </p:cNvPr>
          <p:cNvCxnSpPr>
            <a:cxnSpLocks/>
          </p:cNvCxnSpPr>
          <p:nvPr/>
        </p:nvCxnSpPr>
        <p:spPr>
          <a:xfrm>
            <a:off x="2566020" y="3991423"/>
            <a:ext cx="5904656" cy="16352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5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90D3-7229-48FB-970D-E390A0EF8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206B-E3AD-3412-C140-62D16BF2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MATICA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49747-1ADF-AB02-2D7B-A35AAD8C17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SAMO ENA V PANJU.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LEŽE JAJČECA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SKRBI ZA NADALJEVANJE DRUŽINE.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OZNAKA: ♀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96DAEC-01DC-EC8D-51E8-74A4AE62CA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2483" y="1694284"/>
            <a:ext cx="4887789" cy="43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0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1642-5B01-E255-850C-71BAF854A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DC33-FE15-C785-E92C-6B13551D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DELAVKA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6237-E80B-DADF-2A79-0D46EABD59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ČISTIJO PANJ.</a:t>
            </a:r>
          </a:p>
          <a:p>
            <a:r>
              <a:rPr lang="sl-SI" dirty="0"/>
              <a:t>HRANIJO LIČINKE IN MATICO.</a:t>
            </a:r>
          </a:p>
          <a:p>
            <a:r>
              <a:rPr lang="sl-SI" dirty="0"/>
              <a:t>NABIRAJO MEDIČINO, CVETNI PRAH, VODO …</a:t>
            </a:r>
          </a:p>
          <a:p>
            <a:r>
              <a:rPr lang="sl-SI" dirty="0"/>
              <a:t>BRANIJO PANJ.</a:t>
            </a:r>
          </a:p>
          <a:p>
            <a:r>
              <a:rPr lang="sl-SI" dirty="0"/>
              <a:t>ŽENSKI SPOL</a:t>
            </a:r>
          </a:p>
          <a:p>
            <a:r>
              <a:rPr lang="sl-SI" dirty="0"/>
              <a:t>OZNAKA: ♀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6A783D63-D28B-43B1-27A9-4FDAF8E87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42484" y="1676400"/>
            <a:ext cx="5067410" cy="3192760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305172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0CE07-C5B7-33DB-A4FB-043BD1C8E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9DB6-503B-7369-5A49-311A4E66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TROT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12409-4332-3AD7-A0DF-4AB4A573DA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SO SAMCI.</a:t>
            </a:r>
          </a:p>
          <a:p>
            <a:endParaRPr lang="sl-SI" dirty="0"/>
          </a:p>
          <a:p>
            <a:r>
              <a:rPr lang="sl-SI" dirty="0"/>
              <a:t>NJIHOVA NALOGA JE OPLODITEV MATICE.</a:t>
            </a:r>
          </a:p>
          <a:p>
            <a:endParaRPr lang="sl-SI" dirty="0"/>
          </a:p>
          <a:p>
            <a:r>
              <a:rPr lang="sl-SI" dirty="0"/>
              <a:t>ŽENSKI SPOL</a:t>
            </a:r>
          </a:p>
          <a:p>
            <a:endParaRPr lang="sl-SI" dirty="0"/>
          </a:p>
          <a:p>
            <a:r>
              <a:rPr lang="sl-SI" dirty="0"/>
              <a:t>OZNAKA: </a:t>
            </a:r>
            <a:r>
              <a:rPr lang="sl-SI" b="1" dirty="0"/>
              <a:t>♂</a:t>
            </a:r>
            <a:endParaRPr lang="sl-SI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619362-F47F-0ED6-73DB-1BEA029AF4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351" y="2060848"/>
            <a:ext cx="5669625" cy="37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81972-BFDB-499A-5F96-0EE102863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A8C-BBF6-2C42-4921-C7BFB50A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381000"/>
            <a:ext cx="9601200" cy="1143000"/>
          </a:xfrm>
        </p:spPr>
        <p:txBody>
          <a:bodyPr/>
          <a:lstStyle/>
          <a:p>
            <a:r>
              <a:rPr lang="sl-SI" b="1" dirty="0"/>
              <a:t>KAKO SE RAZVIJEJO ČEBELE?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03F12-4FCC-CDDF-1337-38DFA3D3A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1676400"/>
            <a:ext cx="4700016" cy="4495800"/>
          </a:xfrm>
        </p:spPr>
        <p:txBody>
          <a:bodyPr>
            <a:normAutofit/>
          </a:bodyPr>
          <a:lstStyle/>
          <a:p>
            <a:r>
              <a:rPr lang="sl-SI" dirty="0"/>
              <a:t>JAJČECE</a:t>
            </a:r>
          </a:p>
          <a:p>
            <a:endParaRPr lang="sl-SI" dirty="0"/>
          </a:p>
          <a:p>
            <a:r>
              <a:rPr lang="sl-SI" dirty="0"/>
              <a:t>LIČINKA</a:t>
            </a:r>
          </a:p>
          <a:p>
            <a:endParaRPr lang="sl-SI" dirty="0"/>
          </a:p>
          <a:p>
            <a:r>
              <a:rPr lang="sl-SI" dirty="0"/>
              <a:t>BUBA</a:t>
            </a:r>
          </a:p>
          <a:p>
            <a:endParaRPr lang="sl-SI" dirty="0"/>
          </a:p>
          <a:p>
            <a:r>
              <a:rPr lang="sl-SI" dirty="0"/>
              <a:t>ODRASLA ČEBELA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3BAFDD-4909-73B0-305C-5A4C2F78A7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4532" y="25829"/>
            <a:ext cx="4798269" cy="6726505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71113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9FEE5-5EC4-ACCB-D4A6-CEAA98280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4EE9B-78C4-46AF-98C9-4E69D734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381000"/>
            <a:ext cx="9601200" cy="1143000"/>
          </a:xfrm>
        </p:spPr>
        <p:txBody>
          <a:bodyPr/>
          <a:lstStyle/>
          <a:p>
            <a:r>
              <a:rPr lang="sl-SI" b="1" dirty="0"/>
              <a:t>RAZVOJNA POT DELAVKE ♀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2C374-CFD5-E65B-06BD-0CD54B95A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1676400"/>
            <a:ext cx="4700016" cy="4495800"/>
          </a:xfrm>
        </p:spPr>
        <p:txBody>
          <a:bodyPr>
            <a:normAutofit/>
          </a:bodyPr>
          <a:lstStyle/>
          <a:p>
            <a:r>
              <a:rPr lang="sl-SI" dirty="0"/>
              <a:t>21 DNI RAZVOJA</a:t>
            </a:r>
          </a:p>
          <a:p>
            <a:endParaRPr lang="sl-SI" dirty="0"/>
          </a:p>
          <a:p>
            <a:r>
              <a:rPr lang="sl-SI" dirty="0"/>
              <a:t>21 DNI DELA V PANJU</a:t>
            </a:r>
          </a:p>
          <a:p>
            <a:endParaRPr lang="sl-SI" dirty="0"/>
          </a:p>
          <a:p>
            <a:r>
              <a:rPr lang="sl-SI" dirty="0"/>
              <a:t>18 DNI DELA NA PAŠI</a:t>
            </a:r>
          </a:p>
          <a:p>
            <a:endParaRPr lang="sl-SI" dirty="0"/>
          </a:p>
          <a:p>
            <a:r>
              <a:rPr lang="sl-SI" dirty="0"/>
              <a:t>SKUPAJ 60 DNI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32F05C0-6B83-603C-0B4E-566FC5E9F9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6460" y="116632"/>
            <a:ext cx="4868939" cy="6624736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63605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761D1-1468-21FD-389D-0AC95B1B7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D8C5-3C36-7B31-ABF0-9ABC1B81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381000"/>
            <a:ext cx="9601200" cy="1143000"/>
          </a:xfrm>
        </p:spPr>
        <p:txBody>
          <a:bodyPr/>
          <a:lstStyle/>
          <a:p>
            <a:r>
              <a:rPr lang="sl-SI" b="1" dirty="0"/>
              <a:t>KAKO HITRO SE RAZVIJAJO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D744-F7EA-CBBF-EC88-AC95AADCA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780" y="1676400"/>
            <a:ext cx="4700016" cy="4495800"/>
          </a:xfrm>
        </p:spPr>
        <p:txBody>
          <a:bodyPr>
            <a:normAutofit/>
          </a:bodyPr>
          <a:lstStyle/>
          <a:p>
            <a:r>
              <a:rPr lang="sl-SI" dirty="0"/>
              <a:t>MATICA ♀ : 16 DNI</a:t>
            </a:r>
          </a:p>
          <a:p>
            <a:endParaRPr lang="sl-SI" dirty="0"/>
          </a:p>
          <a:p>
            <a:r>
              <a:rPr lang="sl-SI" dirty="0"/>
              <a:t>DELAVKA ♀ : 21 DNI</a:t>
            </a:r>
          </a:p>
          <a:p>
            <a:endParaRPr lang="sl-SI" dirty="0"/>
          </a:p>
          <a:p>
            <a:r>
              <a:rPr lang="sl-SI" dirty="0"/>
              <a:t>TROT ♂ : 24 DNI</a:t>
            </a: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2710FAFB-BB47-F04C-2D2E-5694FD921C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73830"/>
          <a:stretch>
            <a:fillRect/>
          </a:stretch>
        </p:blipFill>
        <p:spPr>
          <a:xfrm>
            <a:off x="4222204" y="2204864"/>
            <a:ext cx="7654947" cy="2808312"/>
          </a:xfrm>
          <a:prstGeom prst="rect">
            <a:avLst/>
          </a:prstGeom>
          <a:solidFill>
            <a:srgbClr val="E9E5DC">
              <a:alpha val="70000"/>
            </a:srgbClr>
          </a:solidFill>
        </p:spPr>
      </p:pic>
    </p:spTree>
    <p:extLst>
      <p:ext uri="{BB962C8B-B14F-4D97-AF65-F5344CB8AC3E}">
        <p14:creationId xmlns:p14="http://schemas.microsoft.com/office/powerpoint/2010/main" val="332222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ga načrta »Šesterokotnik«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2324_TF03460519" id="{C7649FF4-DF18-4FBB-843A-7C18531FB6D1}" vid="{25414AA3-40D8-4575-BDD5-20F179207EAC}"/>
    </a:ext>
  </a:extLst>
</a:theme>
</file>

<file path=ppt/theme/theme2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purl.org/dc/terms/"/>
    <ds:schemaRef ds:uri="40262f94-9f35-4ac3-9a90-690165a166b7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Predloga načrta »Šesterokotnik«</Template>
  <TotalTime>853</TotalTime>
  <Words>431</Words>
  <Application>Microsoft Office PowerPoint</Application>
  <PresentationFormat>Custom</PresentationFormat>
  <Paragraphs>98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Euphemia</vt:lpstr>
      <vt:lpstr>Palatino Linotype</vt:lpstr>
      <vt:lpstr>Predloga načrta »Šesterokotnik«</vt:lpstr>
      <vt:lpstr>ČEBELARSKI KROŽEK Turjaške čebelice</vt:lpstr>
      <vt:lpstr>ČEBELA SE PREDSTAVI</vt:lpstr>
      <vt:lpstr>KDO ŽIVI V ČEBELJI DRUŽINI?</vt:lpstr>
      <vt:lpstr>MATICA </vt:lpstr>
      <vt:lpstr>DELAVKA </vt:lpstr>
      <vt:lpstr>TROT</vt:lpstr>
      <vt:lpstr>KAKO SE RAZVIJEJO ČEBELE?</vt:lpstr>
      <vt:lpstr>RAZVOJNA POT DELAVKE ♀</vt:lpstr>
      <vt:lpstr>KAKO HITRO SE RAZVIJAJO</vt:lpstr>
      <vt:lpstr>ČEBELE</vt:lpstr>
      <vt:lpstr>DZ ČEBELA SE PREDSTAVI, STR. 6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Čebelarski krožek</dc:title>
  <dc:creator>Blanka de Far</dc:creator>
  <cp:lastModifiedBy>Blanka de Far Papez</cp:lastModifiedBy>
  <cp:revision>27</cp:revision>
  <cp:lastPrinted>2023-09-20T19:20:48Z</cp:lastPrinted>
  <dcterms:created xsi:type="dcterms:W3CDTF">2023-09-20T06:51:36Z</dcterms:created>
  <dcterms:modified xsi:type="dcterms:W3CDTF">2026-04-22T12:12:10Z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